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7" r:id="rId14"/>
    <p:sldId id="269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8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390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7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64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3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26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6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501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2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833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35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837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522BE-3E76-49EB-A19E-39E44EED5048}" type="datetimeFigureOut">
              <a:rPr lang="en-US" smtClean="0"/>
              <a:t>11/7/2020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5DB6D-10DC-4744-93AD-DA99544EB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57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8865E6-2337-49D8-9D40-8CFA88DA778E}"/>
              </a:ext>
            </a:extLst>
          </p:cNvPr>
          <p:cNvSpPr txBox="1"/>
          <p:nvPr/>
        </p:nvSpPr>
        <p:spPr>
          <a:xfrm>
            <a:off x="0" y="2953263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Breast Cancer Survival Project – Python </a:t>
            </a:r>
          </a:p>
        </p:txBody>
      </p:sp>
    </p:spTree>
    <p:extLst>
      <p:ext uri="{BB962C8B-B14F-4D97-AF65-F5344CB8AC3E}">
        <p14:creationId xmlns:p14="http://schemas.microsoft.com/office/powerpoint/2010/main" val="3083841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D05DD-6016-47FB-81DE-C9864540DCD6}"/>
              </a:ext>
            </a:extLst>
          </p:cNvPr>
          <p:cNvSpPr txBox="1"/>
          <p:nvPr/>
        </p:nvSpPr>
        <p:spPr>
          <a:xfrm>
            <a:off x="1" y="0"/>
            <a:ext cx="9100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12121"/>
                </a:solidFill>
                <a:effectLst/>
                <a:latin typeface="Roboto"/>
              </a:rPr>
              <a:t>Overall distribution of Data for all Parameters</a:t>
            </a:r>
            <a:endParaRPr lang="en-US" sz="28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2D9E1C-F3AC-425F-A413-A839EC39E9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62" t="26336" b="11081"/>
          <a:stretch/>
        </p:blipFill>
        <p:spPr>
          <a:xfrm>
            <a:off x="148281" y="1433382"/>
            <a:ext cx="8489092" cy="32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83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517042-028E-4BAF-9D01-37E7D6817008}"/>
              </a:ext>
            </a:extLst>
          </p:cNvPr>
          <p:cNvSpPr txBox="1"/>
          <p:nvPr/>
        </p:nvSpPr>
        <p:spPr>
          <a:xfrm>
            <a:off x="0" y="68647"/>
            <a:ext cx="48067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>
                <a:solidFill>
                  <a:srgbClr val="212121"/>
                </a:solidFill>
                <a:effectLst/>
                <a:latin typeface="Roboto"/>
              </a:rPr>
              <a:t>EDA</a:t>
            </a:r>
            <a:endParaRPr lang="en-US" sz="28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857737-B373-42E0-823B-8E37FC314A4A}"/>
              </a:ext>
            </a:extLst>
          </p:cNvPr>
          <p:cNvSpPr txBox="1"/>
          <p:nvPr/>
        </p:nvSpPr>
        <p:spPr>
          <a:xfrm>
            <a:off x="0" y="690089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12121"/>
                </a:solidFill>
                <a:effectLst/>
                <a:latin typeface="Roboto"/>
              </a:rPr>
              <a:t>What is the age group of the patient getting infected?</a:t>
            </a:r>
            <a:endParaRPr lang="en-US" sz="24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8662BA-D2F9-45F5-BDEF-C0E96E85B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46" t="20451" r="45946" b="10841"/>
          <a:stretch/>
        </p:blipFill>
        <p:spPr>
          <a:xfrm>
            <a:off x="580767" y="1249976"/>
            <a:ext cx="7111314" cy="543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7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70C00D-BB93-4C4D-8B36-AE0F52598F64}"/>
              </a:ext>
            </a:extLst>
          </p:cNvPr>
          <p:cNvSpPr txBox="1"/>
          <p:nvPr/>
        </p:nvSpPr>
        <p:spPr>
          <a:xfrm>
            <a:off x="0" y="0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12121"/>
                </a:solidFill>
                <a:effectLst/>
                <a:latin typeface="Roboto"/>
              </a:rPr>
              <a:t> Relationship of variable(Age, Nodes and Years of Operation) with rest to Survival?</a:t>
            </a:r>
            <a:endParaRPr lang="en-US" sz="28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5C1A8A-558F-49C3-8EB0-DC2EE1303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" t="37627" r="35608" b="6877"/>
          <a:stretch/>
        </p:blipFill>
        <p:spPr>
          <a:xfrm>
            <a:off x="0" y="1020470"/>
            <a:ext cx="4429897" cy="26680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376921-CF6D-44DE-8407-6A6B23293B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7" t="26576" r="42432" b="19489"/>
          <a:stretch/>
        </p:blipFill>
        <p:spPr>
          <a:xfrm>
            <a:off x="4219832" y="869100"/>
            <a:ext cx="4924168" cy="2774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815FF6-124B-4001-915E-DBE738AC54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8" t="24175" r="31554" b="11441"/>
          <a:stretch/>
        </p:blipFill>
        <p:spPr>
          <a:xfrm>
            <a:off x="86497" y="3862524"/>
            <a:ext cx="4429897" cy="2668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011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0BC175E-1FF0-4A82-B500-3F9A95676E86}"/>
              </a:ext>
            </a:extLst>
          </p:cNvPr>
          <p:cNvSpPr txBox="1"/>
          <p:nvPr/>
        </p:nvSpPr>
        <p:spPr>
          <a:xfrm>
            <a:off x="-1" y="0"/>
            <a:ext cx="91007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12121"/>
                </a:solidFill>
                <a:effectLst/>
                <a:latin typeface="Roboto"/>
              </a:rPr>
              <a:t>In Which years most successful operations were conducted?</a:t>
            </a:r>
            <a:endParaRPr lang="en-US" sz="28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D5ABA9-C581-42FC-9274-0DB653D262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93" r="37365" b="8199"/>
          <a:stretch/>
        </p:blipFill>
        <p:spPr>
          <a:xfrm>
            <a:off x="185351" y="1155356"/>
            <a:ext cx="8390238" cy="522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4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43255A-5FA2-4BBB-A651-7A8E0EDAB349}"/>
              </a:ext>
            </a:extLst>
          </p:cNvPr>
          <p:cNvSpPr txBox="1"/>
          <p:nvPr/>
        </p:nvSpPr>
        <p:spPr>
          <a:xfrm>
            <a:off x="0" y="53717"/>
            <a:ext cx="9144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12121"/>
                </a:solidFill>
                <a:effectLst/>
                <a:latin typeface="Roboto"/>
              </a:rPr>
              <a:t>Explaining the Data Variables in terms of Survival and Non-Survival</a:t>
            </a:r>
            <a:endParaRPr lang="en-US" sz="28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32999-049E-4780-B7A5-4B1A3D6E23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52" t="20811" r="66351" b="7958"/>
          <a:stretch/>
        </p:blipFill>
        <p:spPr>
          <a:xfrm>
            <a:off x="0" y="1180071"/>
            <a:ext cx="2724664" cy="38614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E3423-9BFC-4B84-A8D7-4400E112BB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6" t="21773" r="64527" b="6996"/>
          <a:stretch/>
        </p:blipFill>
        <p:spPr>
          <a:xfrm>
            <a:off x="3404286" y="1241855"/>
            <a:ext cx="2724664" cy="3799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EA6F70-C6F4-44F2-AFA5-0E55C1D68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0" t="22131" r="65743" b="5436"/>
          <a:stretch/>
        </p:blipFill>
        <p:spPr>
          <a:xfrm>
            <a:off x="6493476" y="1180071"/>
            <a:ext cx="2650524" cy="37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79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4063A6-01B9-428F-832D-FA5AE07853BD}"/>
              </a:ext>
            </a:extLst>
          </p:cNvPr>
          <p:cNvSpPr txBox="1"/>
          <p:nvPr/>
        </p:nvSpPr>
        <p:spPr>
          <a:xfrm>
            <a:off x="86497" y="2823520"/>
            <a:ext cx="8896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612893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0EE8D3-7649-4AE8-9F3C-B40CB07505BE}"/>
              </a:ext>
            </a:extLst>
          </p:cNvPr>
          <p:cNvSpPr txBox="1"/>
          <p:nvPr/>
        </p:nvSpPr>
        <p:spPr>
          <a:xfrm>
            <a:off x="1" y="1600200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b="1" dirty="0"/>
              <a:t>Brief about Breast Cancer</a:t>
            </a:r>
          </a:p>
          <a:p>
            <a:pPr marL="342900" indent="-342900">
              <a:buAutoNum type="arabicPeriod"/>
            </a:pPr>
            <a:r>
              <a:rPr lang="en-US" sz="3200" b="1" dirty="0"/>
              <a:t>Problem Statement </a:t>
            </a:r>
          </a:p>
          <a:p>
            <a:pPr marL="342900" indent="-342900">
              <a:buAutoNum type="arabicPeriod"/>
            </a:pPr>
            <a:r>
              <a:rPr lang="en-US" sz="3200" b="1" dirty="0"/>
              <a:t>Importing Packages </a:t>
            </a:r>
          </a:p>
          <a:p>
            <a:pPr marL="342900" indent="-342900">
              <a:buAutoNum type="arabicPeriod"/>
            </a:pPr>
            <a:r>
              <a:rPr lang="en-US" sz="3200" b="1" dirty="0"/>
              <a:t>Loading Dataset</a:t>
            </a:r>
          </a:p>
          <a:p>
            <a:pPr marL="342900" indent="-342900">
              <a:buAutoNum type="arabicPeriod"/>
            </a:pPr>
            <a:r>
              <a:rPr lang="en-US" sz="3200" b="1" dirty="0"/>
              <a:t>Pandas Profiling</a:t>
            </a:r>
          </a:p>
          <a:p>
            <a:pPr marL="342900" indent="-342900">
              <a:buAutoNum type="arabicPeriod"/>
            </a:pPr>
            <a:r>
              <a:rPr lang="en-US" sz="3200" b="1" dirty="0"/>
              <a:t>EDA</a:t>
            </a:r>
          </a:p>
          <a:p>
            <a:pPr marL="342900" indent="-342900">
              <a:buAutoNum type="arabicPeriod"/>
            </a:pPr>
            <a:r>
              <a:rPr lang="en-US" sz="32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97398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1D253D8-9A2A-415A-8C13-8A40DF4BA0E5}"/>
              </a:ext>
            </a:extLst>
          </p:cNvPr>
          <p:cNvSpPr txBox="1"/>
          <p:nvPr/>
        </p:nvSpPr>
        <p:spPr>
          <a:xfrm>
            <a:off x="0" y="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Problem Statement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476C8-00B8-468C-808E-B50A9827E01A}"/>
              </a:ext>
            </a:extLst>
          </p:cNvPr>
          <p:cNvSpPr txBox="1"/>
          <p:nvPr/>
        </p:nvSpPr>
        <p:spPr>
          <a:xfrm>
            <a:off x="0" y="988540"/>
            <a:ext cx="9076038" cy="33303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b="1" i="0" dirty="0">
                <a:solidFill>
                  <a:srgbClr val="212121"/>
                </a:solidFill>
                <a:effectLst/>
                <a:latin typeface="Roboto"/>
              </a:rPr>
              <a:t>2. Problem Statement</a:t>
            </a:r>
            <a:endParaRPr lang="en-US" b="0" i="0" dirty="0">
              <a:solidFill>
                <a:srgbClr val="212121"/>
              </a:solidFill>
              <a:effectLst/>
              <a:latin typeface="Roboto"/>
            </a:endParaRPr>
          </a:p>
          <a:p>
            <a:pPr algn="l">
              <a:lnSpc>
                <a:spcPct val="200000"/>
              </a:lnSpc>
            </a:pPr>
            <a:r>
              <a:rPr lang="en-US" b="1" i="0" dirty="0">
                <a:solidFill>
                  <a:srgbClr val="212121"/>
                </a:solidFill>
                <a:effectLst/>
                <a:latin typeface="Roboto"/>
              </a:rPr>
              <a:t>1. What is the age of the patient getting infected?</a:t>
            </a:r>
            <a:endParaRPr lang="en-US" b="0" i="0" dirty="0">
              <a:solidFill>
                <a:srgbClr val="212121"/>
              </a:solidFill>
              <a:effectLst/>
              <a:latin typeface="Roboto"/>
            </a:endParaRPr>
          </a:p>
          <a:p>
            <a:pPr algn="l">
              <a:lnSpc>
                <a:spcPct val="200000"/>
              </a:lnSpc>
            </a:pPr>
            <a:r>
              <a:rPr lang="en-US" b="1" i="0" dirty="0">
                <a:solidFill>
                  <a:srgbClr val="212121"/>
                </a:solidFill>
                <a:effectLst/>
                <a:latin typeface="Roboto"/>
              </a:rPr>
              <a:t>2. Relationship of variable(Age, Nodes and Years of Operation) with rest to Survival?</a:t>
            </a:r>
            <a:endParaRPr lang="en-US" b="0" i="0" dirty="0">
              <a:solidFill>
                <a:srgbClr val="212121"/>
              </a:solidFill>
              <a:effectLst/>
              <a:latin typeface="Roboto"/>
            </a:endParaRPr>
          </a:p>
          <a:p>
            <a:pPr algn="l">
              <a:lnSpc>
                <a:spcPct val="200000"/>
              </a:lnSpc>
            </a:pPr>
            <a:r>
              <a:rPr lang="en-US" b="1" i="0" dirty="0">
                <a:solidFill>
                  <a:srgbClr val="212121"/>
                </a:solidFill>
                <a:effectLst/>
                <a:latin typeface="Roboto"/>
              </a:rPr>
              <a:t>3. In Which years most successful operations were conducted?</a:t>
            </a:r>
            <a:endParaRPr lang="en-US" b="0" i="0" dirty="0">
              <a:solidFill>
                <a:srgbClr val="212121"/>
              </a:solidFill>
              <a:effectLst/>
              <a:latin typeface="Roboto"/>
            </a:endParaRPr>
          </a:p>
          <a:p>
            <a:pPr algn="l">
              <a:lnSpc>
                <a:spcPct val="200000"/>
              </a:lnSpc>
            </a:pPr>
            <a:r>
              <a:rPr lang="en-US" b="1" i="0" dirty="0">
                <a:solidFill>
                  <a:srgbClr val="212121"/>
                </a:solidFill>
                <a:effectLst/>
                <a:latin typeface="Roboto"/>
              </a:rPr>
              <a:t>4. Which factors contributes most to the survival?</a:t>
            </a:r>
            <a:endParaRPr lang="en-US" b="0" i="0" dirty="0">
              <a:solidFill>
                <a:srgbClr val="21212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979256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6AA28F-BF03-46DD-A135-6818C89231DF}"/>
              </a:ext>
            </a:extLst>
          </p:cNvPr>
          <p:cNvSpPr txBox="1"/>
          <p:nvPr/>
        </p:nvSpPr>
        <p:spPr>
          <a:xfrm>
            <a:off x="0" y="43249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212121"/>
                </a:solidFill>
                <a:effectLst/>
                <a:latin typeface="Roboto"/>
              </a:rPr>
              <a:t>Importing the Packages</a:t>
            </a:r>
            <a:endParaRPr lang="en-US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A5C13-1749-4A50-A79D-184D6E7C202B}"/>
              </a:ext>
            </a:extLst>
          </p:cNvPr>
          <p:cNvSpPr txBox="1"/>
          <p:nvPr/>
        </p:nvSpPr>
        <p:spPr>
          <a:xfrm>
            <a:off x="74141" y="834081"/>
            <a:ext cx="677150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numpy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np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pandas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pd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pandas_profiling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matplotlib.pyplot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plt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import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seaborn </a:t>
            </a:r>
            <a:r>
              <a:rPr lang="en-US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as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sns</a:t>
            </a: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%matplotlib 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inline</a:t>
            </a:r>
          </a:p>
          <a:p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sns.set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 install 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plotly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--upgrade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pip install chart-studio</a:t>
            </a:r>
          </a:p>
          <a:p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00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06CBE-B880-4978-8A1D-D194F4F5911E}"/>
              </a:ext>
            </a:extLst>
          </p:cNvPr>
          <p:cNvSpPr txBox="1"/>
          <p:nvPr/>
        </p:nvSpPr>
        <p:spPr>
          <a:xfrm>
            <a:off x="30893" y="1922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12121"/>
                </a:solidFill>
                <a:effectLst/>
                <a:latin typeface="Roboto"/>
              </a:rPr>
              <a:t> Importing the data set</a:t>
            </a:r>
            <a:endParaRPr lang="en-US" sz="24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6EA8C-56B1-4025-A128-F2CFAFCF12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3" t="27297" r="19595" b="24895"/>
          <a:stretch/>
        </p:blipFill>
        <p:spPr>
          <a:xfrm>
            <a:off x="30892" y="852616"/>
            <a:ext cx="8930581" cy="3101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64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217AF94-46AF-4389-AC05-4FDABDFAC982}"/>
              </a:ext>
            </a:extLst>
          </p:cNvPr>
          <p:cNvSpPr txBox="1"/>
          <p:nvPr/>
        </p:nvSpPr>
        <p:spPr>
          <a:xfrm>
            <a:off x="30893" y="192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12121"/>
                </a:solidFill>
                <a:effectLst/>
                <a:latin typeface="Roboto"/>
              </a:rPr>
              <a:t>Performing Basic EDA</a:t>
            </a:r>
            <a:endParaRPr lang="en-US" sz="24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0D233E-5B24-4C8A-9F66-BEEC454EC4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92" t="22132" r="51284" b="20571"/>
          <a:stretch/>
        </p:blipFill>
        <p:spPr>
          <a:xfrm>
            <a:off x="117389" y="586946"/>
            <a:ext cx="4053017" cy="29470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CE52F7-988F-4A14-A795-B3C8AFFEB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25" t="26817" r="40338" b="10000"/>
          <a:stretch/>
        </p:blipFill>
        <p:spPr>
          <a:xfrm>
            <a:off x="3978874" y="3640090"/>
            <a:ext cx="5060092" cy="324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2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1631DD-A00C-4BF2-AF39-D5958D27A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3" t="23814" r="15000" b="4595"/>
          <a:stretch/>
        </p:blipFill>
        <p:spPr>
          <a:xfrm>
            <a:off x="154460" y="1383957"/>
            <a:ext cx="8567110" cy="4219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55B43-3AF2-4DF6-A928-2125AE7D5DE6}"/>
              </a:ext>
            </a:extLst>
          </p:cNvPr>
          <p:cNvSpPr txBox="1"/>
          <p:nvPr/>
        </p:nvSpPr>
        <p:spPr>
          <a:xfrm>
            <a:off x="30893" y="1922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12121"/>
                </a:solidFill>
                <a:effectLst/>
                <a:latin typeface="Roboto"/>
              </a:rPr>
              <a:t>Performing Basic EDA</a:t>
            </a:r>
            <a:endParaRPr lang="en-US" sz="24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32660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041AB6-2382-4A1A-9558-BC7E3C16EA75}"/>
              </a:ext>
            </a:extLst>
          </p:cNvPr>
          <p:cNvSpPr txBox="1"/>
          <p:nvPr/>
        </p:nvSpPr>
        <p:spPr>
          <a:xfrm>
            <a:off x="0" y="13044"/>
            <a:ext cx="90760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12121"/>
                </a:solidFill>
                <a:effectLst/>
                <a:latin typeface="Roboto"/>
              </a:rPr>
              <a:t>Interpretation from Pandas Profiling</a:t>
            </a:r>
            <a:endParaRPr lang="en-US" sz="28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7B7C1-B739-4C00-97E1-F535CED517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27" t="24295" r="15000" b="6275"/>
          <a:stretch/>
        </p:blipFill>
        <p:spPr>
          <a:xfrm>
            <a:off x="123567" y="988540"/>
            <a:ext cx="7358450" cy="357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6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DD05DD-6016-47FB-81DE-C9864540DCD6}"/>
              </a:ext>
            </a:extLst>
          </p:cNvPr>
          <p:cNvSpPr txBox="1"/>
          <p:nvPr/>
        </p:nvSpPr>
        <p:spPr>
          <a:xfrm>
            <a:off x="1" y="0"/>
            <a:ext cx="91007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1" i="0" dirty="0">
                <a:solidFill>
                  <a:srgbClr val="212121"/>
                </a:solidFill>
                <a:effectLst/>
                <a:latin typeface="Roboto"/>
              </a:rPr>
              <a:t>Overall distribution of Data for all Parameters</a:t>
            </a:r>
            <a:endParaRPr lang="en-US" sz="2800" b="0" i="0" dirty="0">
              <a:solidFill>
                <a:srgbClr val="212121"/>
              </a:solidFill>
              <a:effectLst/>
              <a:latin typeface="Roboto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0FF13-DACC-4338-B2C7-A973DEDF8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6" t="23573" r="1554" b="14925"/>
          <a:stretch/>
        </p:blipFill>
        <p:spPr>
          <a:xfrm>
            <a:off x="278027" y="1118287"/>
            <a:ext cx="8254313" cy="31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1732</TotalTime>
  <Words>200</Words>
  <Application>Microsoft Office PowerPoint</Application>
  <PresentationFormat>On-screen Show (4:3)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Mayank Milind</dc:creator>
  <cp:lastModifiedBy>Mayank Milind</cp:lastModifiedBy>
  <cp:revision>8</cp:revision>
  <dcterms:created xsi:type="dcterms:W3CDTF">2020-10-06T11:28:55Z</dcterms:created>
  <dcterms:modified xsi:type="dcterms:W3CDTF">2020-11-08T13:45:06Z</dcterms:modified>
</cp:coreProperties>
</file>